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98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6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70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80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0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3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52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45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64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16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2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56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51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8F187B58-3857-4454-9C70-EFB475976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0D8C0857-744F-4695-9AEC-01AC067B89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605" r="3061" b="-1"/>
          <a:stretch/>
        </p:blipFill>
        <p:spPr>
          <a:xfrm>
            <a:off x="313257" y="-135457"/>
            <a:ext cx="12191980" cy="6857990"/>
          </a:xfrm>
          <a:prstGeom prst="rect">
            <a:avLst/>
          </a:pr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xmlns="" id="{4C5418A4-3935-49EA-B51C-5DDCBFAA3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EE697B-D45A-4307-A036-87174B242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76" y="2910344"/>
            <a:ext cx="5353967" cy="321250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l-PL" b="1" dirty="0"/>
              <a:t>Zwierzę, którego nie ma </a:t>
            </a:r>
            <a:br>
              <a:rPr lang="pl-PL" b="1" dirty="0"/>
            </a:br>
            <a:r>
              <a:rPr lang="pl-PL" b="1" dirty="0"/>
              <a:t>(ale które mogłoby być)</a:t>
            </a:r>
            <a:r>
              <a:rPr lang="pl-PL" dirty="0"/>
              <a:t/>
            </a:r>
            <a:br>
              <a:rPr lang="pl-PL" dirty="0"/>
            </a:b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xmlns="" val="38058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E9D72A-36DB-4939-9124-CC338BB4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Julita </a:t>
            </a:r>
            <a:r>
              <a:rPr lang="pl-PL" dirty="0" err="1"/>
              <a:t>Pomocka</a:t>
            </a:r>
            <a:r>
              <a:rPr lang="pl-PL" dirty="0"/>
              <a:t> kl. 6f „</a:t>
            </a:r>
            <a:r>
              <a:rPr lang="pl-PL" dirty="0" err="1"/>
              <a:t>Peruglas</a:t>
            </a:r>
            <a:r>
              <a:rPr lang="pl-PL" dirty="0"/>
              <a:t>”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B88452C1-3440-4C21-AD3C-4DEE9EA56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0810" y="1271239"/>
            <a:ext cx="9645364" cy="54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61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DFC405-E31F-4166-B5F7-48893677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286249" cy="6635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/>
              <a:t>Dawid</a:t>
            </a:r>
            <a:r>
              <a:rPr lang="en-US" sz="4000" dirty="0"/>
              <a:t> </a:t>
            </a:r>
            <a:r>
              <a:rPr lang="en-US" sz="4000" dirty="0" err="1"/>
              <a:t>Gogosza</a:t>
            </a:r>
            <a:r>
              <a:rPr lang="en-US" sz="4000" dirty="0"/>
              <a:t> kl. 6f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BFA666B-00C9-4FF2-A2B4-142C7216D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478" y="1377154"/>
            <a:ext cx="5268848" cy="55792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TĘCZOWY MOTYLOKOTOROŻEC</a:t>
            </a:r>
            <a:endParaRPr lang="en-US" sz="1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dirty="0" err="1"/>
              <a:t>Gatunek</a:t>
            </a:r>
            <a:r>
              <a:rPr lang="en-US" sz="1100" dirty="0"/>
              <a:t> </a:t>
            </a:r>
            <a:r>
              <a:rPr lang="en-US" sz="1100" dirty="0" err="1"/>
              <a:t>ssaka</a:t>
            </a:r>
            <a:r>
              <a:rPr lang="en-US" sz="1100" dirty="0"/>
              <a:t> z </a:t>
            </a:r>
            <a:r>
              <a:rPr lang="en-US" sz="1100" dirty="0" err="1"/>
              <a:t>mieszanych</a:t>
            </a:r>
            <a:r>
              <a:rPr lang="en-US" sz="1100" dirty="0"/>
              <a:t> </a:t>
            </a:r>
            <a:r>
              <a:rPr lang="en-US" sz="1100" dirty="0" err="1"/>
              <a:t>rodzin</a:t>
            </a:r>
            <a:r>
              <a:rPr lang="en-US" sz="1100" dirty="0"/>
              <a:t>: </a:t>
            </a:r>
            <a:r>
              <a:rPr lang="en-US" sz="1100" dirty="0" err="1"/>
              <a:t>kotowatych</a:t>
            </a:r>
            <a:r>
              <a:rPr lang="en-US" sz="1100" dirty="0"/>
              <a:t>, </a:t>
            </a:r>
            <a:r>
              <a:rPr lang="en-US" sz="1100" dirty="0" err="1"/>
              <a:t>koniowatych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motyli</a:t>
            </a:r>
            <a:r>
              <a:rPr lang="en-US" sz="1100" dirty="0"/>
              <a:t>. </a:t>
            </a:r>
            <a:r>
              <a:rPr lang="en-US" sz="1100" dirty="0" err="1"/>
              <a:t>Występuje</a:t>
            </a:r>
            <a:r>
              <a:rPr lang="en-US" sz="1100" dirty="0"/>
              <a:t> pod </a:t>
            </a:r>
            <a:r>
              <a:rPr lang="en-US" sz="1100" dirty="0" err="1"/>
              <a:t>ścisłą</a:t>
            </a:r>
            <a:r>
              <a:rPr lang="en-US" sz="1100" dirty="0"/>
              <a:t> </a:t>
            </a:r>
            <a:r>
              <a:rPr lang="en-US" sz="1100" dirty="0" err="1"/>
              <a:t>ochroną</a:t>
            </a:r>
            <a:r>
              <a:rPr lang="en-US" sz="1100" dirty="0"/>
              <a:t>. Na </a:t>
            </a:r>
            <a:r>
              <a:rPr lang="en-US" sz="1100" dirty="0" err="1"/>
              <a:t>świecie</a:t>
            </a:r>
            <a:r>
              <a:rPr lang="en-US" sz="1100" dirty="0"/>
              <a:t> </a:t>
            </a:r>
            <a:r>
              <a:rPr lang="en-US" sz="1100" dirty="0" err="1"/>
              <a:t>zostało</a:t>
            </a:r>
            <a:r>
              <a:rPr lang="en-US" sz="1100" dirty="0"/>
              <a:t> </a:t>
            </a:r>
            <a:r>
              <a:rPr lang="en-US" sz="1100" dirty="0" err="1"/>
              <a:t>tylko</a:t>
            </a:r>
            <a:r>
              <a:rPr lang="en-US" sz="1100" dirty="0"/>
              <a:t> 200 </a:t>
            </a:r>
            <a:r>
              <a:rPr lang="en-US" sz="1100" dirty="0" err="1"/>
              <a:t>osobników</a:t>
            </a:r>
            <a:r>
              <a:rPr lang="en-US" sz="1100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u="sng" dirty="0" err="1"/>
              <a:t>Środowisko</a:t>
            </a:r>
            <a:r>
              <a:rPr lang="en-US" sz="1100" b="1" u="sng" dirty="0"/>
              <a:t> </a:t>
            </a:r>
            <a:r>
              <a:rPr lang="en-US" sz="1100" b="1" u="sng" dirty="0" err="1"/>
              <a:t>życia</a:t>
            </a:r>
            <a:r>
              <a:rPr lang="pl-PL" sz="1100" b="1" u="sng" dirty="0"/>
              <a:t>: </a:t>
            </a:r>
            <a:r>
              <a:rPr lang="en-US" sz="1100" dirty="0" err="1"/>
              <a:t>Irlandia</a:t>
            </a:r>
            <a:r>
              <a:rPr lang="en-US" sz="1100" dirty="0"/>
              <a:t>, </a:t>
            </a:r>
            <a:r>
              <a:rPr lang="en-US" sz="1100" dirty="0" err="1"/>
              <a:t>podmokłe</a:t>
            </a:r>
            <a:r>
              <a:rPr lang="en-US" sz="1100" dirty="0"/>
              <a:t> </a:t>
            </a:r>
            <a:r>
              <a:rPr lang="en-US" sz="1100" dirty="0" err="1"/>
              <a:t>tereny</a:t>
            </a:r>
            <a:r>
              <a:rPr lang="en-US" sz="1100" dirty="0"/>
              <a:t>, </a:t>
            </a:r>
            <a:r>
              <a:rPr lang="en-US" sz="1100" dirty="0" err="1"/>
              <a:t>na</a:t>
            </a:r>
            <a:r>
              <a:rPr lang="en-US" sz="1100" dirty="0"/>
              <a:t> </a:t>
            </a:r>
            <a:r>
              <a:rPr lang="en-US" sz="1100" dirty="0" err="1"/>
              <a:t>których</a:t>
            </a:r>
            <a:r>
              <a:rPr lang="en-US" sz="1100" dirty="0"/>
              <a:t> </a:t>
            </a:r>
            <a:r>
              <a:rPr lang="en-US" sz="1100" dirty="0" err="1"/>
              <a:t>często</a:t>
            </a:r>
            <a:r>
              <a:rPr lang="en-US" sz="1100" dirty="0"/>
              <a:t> </a:t>
            </a:r>
            <a:r>
              <a:rPr lang="en-US" sz="1100" dirty="0" err="1"/>
              <a:t>występuje</a:t>
            </a:r>
            <a:r>
              <a:rPr lang="en-US" sz="1100" dirty="0"/>
              <a:t> </a:t>
            </a:r>
            <a:r>
              <a:rPr lang="en-US" sz="1100" dirty="0" err="1"/>
              <a:t>tęcza</a:t>
            </a:r>
            <a:r>
              <a:rPr lang="en-US" sz="1100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u="sng" dirty="0" err="1"/>
              <a:t>Tryb</a:t>
            </a:r>
            <a:r>
              <a:rPr lang="en-US" sz="1100" b="1" u="sng" dirty="0"/>
              <a:t> </a:t>
            </a:r>
            <a:r>
              <a:rPr lang="en-US" sz="1100" b="1" u="sng" dirty="0" err="1"/>
              <a:t>życia</a:t>
            </a:r>
            <a:r>
              <a:rPr lang="pl-PL" sz="1100" b="1" u="sng" dirty="0"/>
              <a:t>: </a:t>
            </a:r>
            <a:r>
              <a:rPr lang="en-US" sz="1100" dirty="0" err="1"/>
              <a:t>Są</a:t>
            </a:r>
            <a:r>
              <a:rPr lang="en-US" sz="1100" dirty="0"/>
              <a:t> </a:t>
            </a:r>
            <a:r>
              <a:rPr lang="en-US" sz="1100" dirty="0" err="1"/>
              <a:t>samotnikami</a:t>
            </a:r>
            <a:r>
              <a:rPr lang="en-US" sz="1100" dirty="0"/>
              <a:t>, </a:t>
            </a:r>
            <a:r>
              <a:rPr lang="en-US" sz="1100" dirty="0" err="1"/>
              <a:t>wędrują</a:t>
            </a:r>
            <a:r>
              <a:rPr lang="en-US" sz="1100" dirty="0"/>
              <a:t> w </a:t>
            </a:r>
            <a:r>
              <a:rPr lang="en-US" sz="1100" dirty="0" err="1"/>
              <a:t>poszukiwaniu</a:t>
            </a:r>
            <a:r>
              <a:rPr lang="en-US" sz="1100" dirty="0"/>
              <a:t> </a:t>
            </a:r>
            <a:r>
              <a:rPr lang="en-US" sz="1100" dirty="0" err="1"/>
              <a:t>partnera</a:t>
            </a:r>
            <a:r>
              <a:rPr lang="en-US" sz="1100" dirty="0"/>
              <a:t>. </a:t>
            </a:r>
            <a:r>
              <a:rPr lang="en-US" sz="1100" dirty="0" err="1"/>
              <a:t>Prowadzą</a:t>
            </a:r>
            <a:r>
              <a:rPr lang="en-US" sz="1100" dirty="0"/>
              <a:t> </a:t>
            </a:r>
            <a:r>
              <a:rPr lang="en-US" sz="1100" dirty="0" err="1"/>
              <a:t>dzienny</a:t>
            </a:r>
            <a:r>
              <a:rPr lang="en-US" sz="1100" dirty="0"/>
              <a:t> </a:t>
            </a:r>
            <a:r>
              <a:rPr lang="en-US" sz="1100" dirty="0" err="1"/>
              <a:t>tryb</a:t>
            </a:r>
            <a:r>
              <a:rPr lang="en-US" sz="1100" dirty="0"/>
              <a:t> </a:t>
            </a:r>
            <a:r>
              <a:rPr lang="en-US" sz="1100" dirty="0" err="1"/>
              <a:t>Życia</a:t>
            </a:r>
            <a:r>
              <a:rPr lang="en-US" sz="1100" dirty="0"/>
              <a:t>, od </a:t>
            </a:r>
            <a:r>
              <a:rPr lang="en-US" sz="1100" dirty="0" err="1"/>
              <a:t>świtu</a:t>
            </a:r>
            <a:r>
              <a:rPr lang="en-US" sz="1100" dirty="0"/>
              <a:t> do </a:t>
            </a:r>
            <a:r>
              <a:rPr lang="en-US" sz="1100" dirty="0" err="1"/>
              <a:t>zmierzchu</a:t>
            </a:r>
            <a:r>
              <a:rPr lang="en-US" sz="1100" dirty="0"/>
              <a:t> </a:t>
            </a:r>
            <a:r>
              <a:rPr lang="en-US" sz="1100" dirty="0" err="1"/>
              <a:t>poszukują</a:t>
            </a:r>
            <a:r>
              <a:rPr lang="en-US" sz="1100" dirty="0"/>
              <a:t> </a:t>
            </a:r>
            <a:r>
              <a:rPr lang="en-US" sz="1100" dirty="0" err="1"/>
              <a:t>tęczy</a:t>
            </a:r>
            <a:r>
              <a:rPr lang="en-US" sz="1100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u="sng" dirty="0" err="1"/>
              <a:t>Przystosowanie</a:t>
            </a:r>
            <a:r>
              <a:rPr lang="pl-PL" sz="1100" b="1" u="sng" dirty="0"/>
              <a:t>: </a:t>
            </a:r>
            <a:r>
              <a:rPr lang="en-US" sz="1100" i="1" dirty="0" err="1"/>
              <a:t>Skrzydła</a:t>
            </a:r>
            <a:r>
              <a:rPr lang="en-US" sz="1100" i="1" dirty="0"/>
              <a:t>-</a:t>
            </a:r>
            <a:r>
              <a:rPr lang="en-US" sz="1100" dirty="0"/>
              <a:t> Na </a:t>
            </a:r>
            <a:r>
              <a:rPr lang="en-US" sz="1100" dirty="0" err="1"/>
              <a:t>tułowiu</a:t>
            </a:r>
            <a:r>
              <a:rPr lang="en-US" sz="1100" dirty="0"/>
              <a:t> </a:t>
            </a:r>
            <a:r>
              <a:rPr lang="en-US" sz="1100" dirty="0" err="1"/>
              <a:t>znajdują</a:t>
            </a:r>
            <a:r>
              <a:rPr lang="en-US" sz="1100" dirty="0"/>
              <a:t> </a:t>
            </a:r>
            <a:r>
              <a:rPr lang="en-US" sz="1100" dirty="0" err="1"/>
              <a:t>się</a:t>
            </a:r>
            <a:r>
              <a:rPr lang="en-US" sz="1100" dirty="0"/>
              <a:t> </a:t>
            </a:r>
            <a:r>
              <a:rPr lang="en-US" sz="1100" dirty="0" err="1"/>
              <a:t>skrzydła</a:t>
            </a:r>
            <a:r>
              <a:rPr lang="en-US" sz="1100" dirty="0"/>
              <a:t> z </a:t>
            </a:r>
            <a:r>
              <a:rPr lang="en-US" sz="1100" dirty="0" err="1"/>
              <a:t>kolorowej</a:t>
            </a:r>
            <a:r>
              <a:rPr lang="en-US" sz="1100" dirty="0"/>
              <a:t> </a:t>
            </a:r>
            <a:r>
              <a:rPr lang="en-US" sz="1100" dirty="0" err="1"/>
              <a:t>błony</a:t>
            </a:r>
            <a:r>
              <a:rPr lang="en-US" sz="1100" dirty="0"/>
              <a:t> o </a:t>
            </a:r>
            <a:r>
              <a:rPr lang="en-US" sz="1100" dirty="0" err="1"/>
              <a:t>zapachu</a:t>
            </a:r>
            <a:r>
              <a:rPr lang="en-US" sz="1100" dirty="0"/>
              <a:t> </a:t>
            </a:r>
            <a:r>
              <a:rPr lang="en-US" sz="1100" dirty="0" err="1"/>
              <a:t>kwiatu</a:t>
            </a:r>
            <a:r>
              <a:rPr lang="en-US" sz="1100" dirty="0"/>
              <a:t> </a:t>
            </a:r>
            <a:r>
              <a:rPr lang="en-US" sz="1100" dirty="0" err="1"/>
              <a:t>Róży</a:t>
            </a:r>
            <a:r>
              <a:rPr lang="en-US" sz="1100" dirty="0"/>
              <a:t>. </a:t>
            </a:r>
            <a:r>
              <a:rPr lang="en-US" sz="1100" dirty="0" err="1"/>
              <a:t>Kształt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barwy</a:t>
            </a:r>
            <a:r>
              <a:rPr lang="en-US" sz="1100" dirty="0"/>
              <a:t> </a:t>
            </a:r>
            <a:r>
              <a:rPr lang="en-US" sz="1100" dirty="0" err="1"/>
              <a:t>są</a:t>
            </a:r>
            <a:r>
              <a:rPr lang="en-US" sz="1100" dirty="0"/>
              <a:t> </a:t>
            </a:r>
            <a:r>
              <a:rPr lang="en-US" sz="1100" dirty="0" err="1"/>
              <a:t>różnorodne</a:t>
            </a:r>
            <a:r>
              <a:rPr lang="en-US" sz="1100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i="1" dirty="0" err="1"/>
              <a:t>Róg</a:t>
            </a:r>
            <a:r>
              <a:rPr lang="en-US" sz="1100" dirty="0"/>
              <a:t>- </a:t>
            </a:r>
            <a:r>
              <a:rPr lang="en-US" sz="1100" dirty="0" err="1"/>
              <a:t>Służy</a:t>
            </a:r>
            <a:r>
              <a:rPr lang="en-US" sz="1100" dirty="0"/>
              <a:t> do </a:t>
            </a:r>
            <a:r>
              <a:rPr lang="en-US" sz="1100" dirty="0" err="1"/>
              <a:t>porozumiewania</a:t>
            </a:r>
            <a:r>
              <a:rPr lang="en-US" sz="1100" dirty="0"/>
              <a:t> </a:t>
            </a:r>
            <a:r>
              <a:rPr lang="en-US" sz="1100" dirty="0" err="1"/>
              <a:t>się</a:t>
            </a:r>
            <a:r>
              <a:rPr lang="en-US" sz="1100" dirty="0"/>
              <a:t> </a:t>
            </a:r>
            <a:r>
              <a:rPr lang="en-US" sz="1100" dirty="0" err="1"/>
              <a:t>między</a:t>
            </a:r>
            <a:r>
              <a:rPr lang="en-US" sz="1100" dirty="0"/>
              <a:t> </a:t>
            </a:r>
            <a:r>
              <a:rPr lang="en-US" sz="1100" dirty="0" err="1"/>
              <a:t>zwierzętami</a:t>
            </a:r>
            <a:r>
              <a:rPr lang="en-US" sz="1100" dirty="0"/>
              <a:t>. </a:t>
            </a:r>
            <a:r>
              <a:rPr lang="en-US" sz="1100" dirty="0" err="1"/>
              <a:t>Posługują</a:t>
            </a:r>
            <a:r>
              <a:rPr lang="en-US" sz="1100" dirty="0"/>
              <a:t> </a:t>
            </a:r>
            <a:r>
              <a:rPr lang="en-US" sz="1100" dirty="0" err="1"/>
              <a:t>się</a:t>
            </a:r>
            <a:r>
              <a:rPr lang="en-US" sz="1100" dirty="0"/>
              <a:t> </a:t>
            </a:r>
            <a:r>
              <a:rPr lang="en-US" sz="1100" dirty="0" err="1"/>
              <a:t>telepatią</a:t>
            </a:r>
            <a:r>
              <a:rPr lang="en-US" sz="1100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i="1" dirty="0" err="1"/>
              <a:t>Kopyta</a:t>
            </a:r>
            <a:r>
              <a:rPr lang="en-US" sz="1100" dirty="0"/>
              <a:t>- </a:t>
            </a:r>
            <a:r>
              <a:rPr lang="en-US" sz="1100" dirty="0" err="1"/>
              <a:t>Umożliwiają</a:t>
            </a:r>
            <a:r>
              <a:rPr lang="en-US" sz="1100" dirty="0"/>
              <a:t> </a:t>
            </a:r>
            <a:r>
              <a:rPr lang="en-US" sz="1100" dirty="0" err="1"/>
              <a:t>poruszanie</a:t>
            </a:r>
            <a:r>
              <a:rPr lang="en-US" sz="1100" dirty="0"/>
              <a:t> </a:t>
            </a:r>
            <a:r>
              <a:rPr lang="en-US" sz="1100" dirty="0" err="1"/>
              <a:t>się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amortyzację</a:t>
            </a:r>
            <a:r>
              <a:rPr lang="en-US" sz="1100" dirty="0"/>
              <a:t> </a:t>
            </a:r>
            <a:r>
              <a:rPr lang="en-US" sz="1100" dirty="0" err="1"/>
              <a:t>ciężaru</a:t>
            </a:r>
            <a:r>
              <a:rPr lang="en-US" sz="1100" dirty="0"/>
              <a:t> </a:t>
            </a:r>
            <a:r>
              <a:rPr lang="en-US" sz="1100" dirty="0" err="1"/>
              <a:t>przy</a:t>
            </a:r>
            <a:r>
              <a:rPr lang="en-US" sz="1100" dirty="0"/>
              <a:t> </a:t>
            </a:r>
            <a:r>
              <a:rPr lang="en-US" sz="1100" dirty="0" err="1"/>
              <a:t>lądowaniu</a:t>
            </a:r>
            <a:r>
              <a:rPr lang="en-US" sz="1100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i="1" dirty="0" err="1"/>
              <a:t>Ogon</a:t>
            </a:r>
            <a:r>
              <a:rPr lang="en-US" sz="1100" dirty="0"/>
              <a:t>- </a:t>
            </a:r>
            <a:r>
              <a:rPr lang="en-US" sz="1100" dirty="0" err="1"/>
              <a:t>Służy</a:t>
            </a:r>
            <a:r>
              <a:rPr lang="en-US" sz="1100" dirty="0"/>
              <a:t> </a:t>
            </a:r>
            <a:r>
              <a:rPr lang="en-US" sz="1100" dirty="0" err="1"/>
              <a:t>jako</a:t>
            </a:r>
            <a:r>
              <a:rPr lang="en-US" sz="1100" dirty="0"/>
              <a:t> </a:t>
            </a:r>
            <a:r>
              <a:rPr lang="en-US" sz="1100" dirty="0" err="1"/>
              <a:t>ster</a:t>
            </a:r>
            <a:r>
              <a:rPr lang="en-US" sz="1100" dirty="0"/>
              <a:t> </a:t>
            </a:r>
            <a:r>
              <a:rPr lang="en-US" sz="1100" dirty="0" err="1"/>
              <a:t>podczas</a:t>
            </a:r>
            <a:r>
              <a:rPr lang="en-US" sz="1100" dirty="0"/>
              <a:t> </a:t>
            </a:r>
            <a:r>
              <a:rPr lang="en-US" sz="1100" dirty="0" err="1"/>
              <a:t>lotu</a:t>
            </a:r>
            <a:r>
              <a:rPr lang="en-US" sz="1100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u="sng" dirty="0" err="1"/>
              <a:t>Odżywianie</a:t>
            </a:r>
            <a:r>
              <a:rPr lang="pl-PL" sz="1100" b="1" u="sng" dirty="0"/>
              <a:t>: </a:t>
            </a:r>
            <a:r>
              <a:rPr lang="en-US" sz="1100" dirty="0" err="1"/>
              <a:t>Odżywia</a:t>
            </a:r>
            <a:r>
              <a:rPr lang="en-US" sz="1100" dirty="0"/>
              <a:t> </a:t>
            </a:r>
            <a:r>
              <a:rPr lang="en-US" sz="1100" dirty="0" err="1"/>
              <a:t>się</a:t>
            </a:r>
            <a:r>
              <a:rPr lang="en-US" sz="1100" dirty="0"/>
              <a:t> </a:t>
            </a:r>
            <a:r>
              <a:rPr lang="en-US" sz="1100" dirty="0" err="1"/>
              <a:t>kolorami</a:t>
            </a:r>
            <a:r>
              <a:rPr lang="en-US" sz="1100" dirty="0"/>
              <a:t> </a:t>
            </a:r>
            <a:r>
              <a:rPr lang="en-US" sz="1100" dirty="0" err="1"/>
              <a:t>tęczy</a:t>
            </a:r>
            <a:r>
              <a:rPr lang="en-US" sz="1100" dirty="0"/>
              <a:t> a </a:t>
            </a:r>
            <a:r>
              <a:rPr lang="en-US" sz="1100" dirty="0" err="1"/>
              <a:t>gdy</a:t>
            </a:r>
            <a:r>
              <a:rPr lang="en-US" sz="1100" dirty="0"/>
              <a:t> </a:t>
            </a:r>
            <a:r>
              <a:rPr lang="en-US" sz="1100" dirty="0" err="1"/>
              <a:t>jej</a:t>
            </a:r>
            <a:r>
              <a:rPr lang="en-US" sz="1100" dirty="0"/>
              <a:t> </a:t>
            </a:r>
            <a:r>
              <a:rPr lang="en-US" sz="1100" dirty="0" err="1"/>
              <a:t>brak</a:t>
            </a:r>
            <a:r>
              <a:rPr lang="en-US" sz="1100" dirty="0"/>
              <a:t> to </a:t>
            </a:r>
            <a:r>
              <a:rPr lang="en-US" sz="1100" dirty="0" err="1"/>
              <a:t>pije</a:t>
            </a:r>
            <a:r>
              <a:rPr lang="en-US" sz="1100" dirty="0"/>
              <a:t> </a:t>
            </a:r>
            <a:r>
              <a:rPr lang="en-US" sz="1100" dirty="0" err="1"/>
              <a:t>nektar</a:t>
            </a:r>
            <a:r>
              <a:rPr lang="en-US" sz="1100" dirty="0"/>
              <a:t> </a:t>
            </a:r>
            <a:r>
              <a:rPr lang="en-US" sz="1100" dirty="0" err="1"/>
              <a:t>kwiatowy</a:t>
            </a:r>
            <a:r>
              <a:rPr lang="en-US" sz="1100" dirty="0"/>
              <a:t>. </a:t>
            </a:r>
            <a:r>
              <a:rPr lang="en-US" sz="1100" dirty="0" err="1"/>
              <a:t>Czasem</a:t>
            </a:r>
            <a:r>
              <a:rPr lang="en-US" sz="1100" dirty="0"/>
              <a:t>, </a:t>
            </a:r>
            <a:r>
              <a:rPr lang="en-US" sz="1100" dirty="0" err="1"/>
              <a:t>gdy</a:t>
            </a:r>
            <a:r>
              <a:rPr lang="en-US" sz="1100" dirty="0"/>
              <a:t> </a:t>
            </a:r>
            <a:r>
              <a:rPr lang="en-US" sz="1100" dirty="0" err="1"/>
              <a:t>brak</a:t>
            </a:r>
            <a:r>
              <a:rPr lang="en-US" sz="1100" dirty="0"/>
              <a:t> </a:t>
            </a:r>
            <a:r>
              <a:rPr lang="en-US" sz="1100" dirty="0" err="1"/>
              <a:t>tęczy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kwiatów</a:t>
            </a:r>
            <a:r>
              <a:rPr lang="en-US" sz="1100" dirty="0"/>
              <a:t> </a:t>
            </a:r>
            <a:r>
              <a:rPr lang="en-US" sz="1100" u="sng" dirty="0" err="1"/>
              <a:t>poluje</a:t>
            </a:r>
            <a:r>
              <a:rPr lang="en-US" sz="1100" u="sng" dirty="0"/>
              <a:t> </a:t>
            </a:r>
            <a:r>
              <a:rPr lang="en-US" sz="1100" u="sng" dirty="0" err="1"/>
              <a:t>na</a:t>
            </a:r>
            <a:r>
              <a:rPr lang="en-US" sz="1100" u="sng" dirty="0"/>
              <a:t> </a:t>
            </a:r>
            <a:r>
              <a:rPr lang="en-US" sz="1100" u="sng" dirty="0" err="1"/>
              <a:t>ryby</a:t>
            </a:r>
            <a:r>
              <a:rPr lang="en-US" sz="1100" u="sng" dirty="0"/>
              <a:t>.</a:t>
            </a:r>
            <a:endParaRPr lang="en-US" sz="11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u="sng" dirty="0" err="1"/>
              <a:t>Jak</a:t>
            </a:r>
            <a:r>
              <a:rPr lang="en-US" sz="1100" b="1" u="sng" dirty="0"/>
              <a:t> </a:t>
            </a:r>
            <a:r>
              <a:rPr lang="en-US" sz="1100" b="1" u="sng" dirty="0" err="1"/>
              <a:t>się</a:t>
            </a:r>
            <a:r>
              <a:rPr lang="en-US" sz="1100" b="1" u="sng" dirty="0"/>
              <a:t> </a:t>
            </a:r>
            <a:r>
              <a:rPr lang="en-US" sz="1100" b="1" u="sng" dirty="0" err="1"/>
              <a:t>porusza</a:t>
            </a:r>
            <a:r>
              <a:rPr lang="pl-PL" sz="1100" b="1" u="sng" dirty="0"/>
              <a:t>: </a:t>
            </a:r>
            <a:r>
              <a:rPr lang="en-US" sz="1100" dirty="0" err="1"/>
              <a:t>Głównym</a:t>
            </a:r>
            <a:r>
              <a:rPr lang="en-US" sz="1100" dirty="0"/>
              <a:t> </a:t>
            </a:r>
            <a:r>
              <a:rPr lang="en-US" sz="1100" dirty="0" err="1"/>
              <a:t>sposobem</a:t>
            </a:r>
            <a:r>
              <a:rPr lang="en-US" sz="1100" dirty="0"/>
              <a:t> </a:t>
            </a:r>
            <a:r>
              <a:rPr lang="en-US" sz="1100" dirty="0" err="1"/>
              <a:t>poruszania</a:t>
            </a:r>
            <a:r>
              <a:rPr lang="en-US" sz="1100" dirty="0"/>
              <a:t> </a:t>
            </a:r>
            <a:r>
              <a:rPr lang="en-US" sz="1100" dirty="0" err="1"/>
              <a:t>tych</a:t>
            </a:r>
            <a:r>
              <a:rPr lang="en-US" sz="1100" dirty="0"/>
              <a:t> </a:t>
            </a:r>
            <a:r>
              <a:rPr lang="en-US" sz="1100" dirty="0" err="1"/>
              <a:t>zwierząt</a:t>
            </a:r>
            <a:r>
              <a:rPr lang="en-US" sz="1100" dirty="0"/>
              <a:t> jest </a:t>
            </a:r>
            <a:r>
              <a:rPr lang="en-US" sz="1100" dirty="0" err="1"/>
              <a:t>latanie</a:t>
            </a:r>
            <a:r>
              <a:rPr lang="en-US" sz="1100" dirty="0"/>
              <a:t>. </a:t>
            </a:r>
            <a:r>
              <a:rPr lang="en-US" sz="1100" dirty="0" err="1"/>
              <a:t>Rzadko</a:t>
            </a:r>
            <a:r>
              <a:rPr lang="en-US" sz="1100" dirty="0"/>
              <a:t> </a:t>
            </a:r>
            <a:r>
              <a:rPr lang="en-US" sz="1100" dirty="0" err="1"/>
              <a:t>poruszają</a:t>
            </a:r>
            <a:r>
              <a:rPr lang="en-US" sz="1100" dirty="0"/>
              <a:t> </a:t>
            </a:r>
            <a:r>
              <a:rPr lang="en-US" sz="1100" dirty="0" err="1"/>
              <a:t>się</a:t>
            </a:r>
            <a:r>
              <a:rPr lang="en-US" sz="1100" dirty="0"/>
              <a:t> po </a:t>
            </a:r>
            <a:r>
              <a:rPr lang="en-US" sz="1100" dirty="0" err="1"/>
              <a:t>ziemi</a:t>
            </a:r>
            <a:r>
              <a:rPr lang="en-US" sz="1100" dirty="0"/>
              <a:t>, </a:t>
            </a:r>
            <a:r>
              <a:rPr lang="en-US" sz="1100" dirty="0" err="1"/>
              <a:t>gdyż</a:t>
            </a:r>
            <a:r>
              <a:rPr lang="en-US" sz="1100" dirty="0"/>
              <a:t> </a:t>
            </a:r>
            <a:r>
              <a:rPr lang="en-US" sz="1100" dirty="0" err="1"/>
              <a:t>są</a:t>
            </a:r>
            <a:r>
              <a:rPr lang="en-US" sz="1100" dirty="0"/>
              <a:t> </a:t>
            </a:r>
            <a:r>
              <a:rPr lang="en-US" sz="1100" dirty="0" err="1"/>
              <a:t>bardzo</a:t>
            </a:r>
            <a:r>
              <a:rPr lang="en-US" sz="1100" dirty="0"/>
              <a:t> </a:t>
            </a:r>
            <a:r>
              <a:rPr lang="en-US" sz="1100" dirty="0" err="1"/>
              <a:t>płochliwe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lepiej</a:t>
            </a:r>
            <a:r>
              <a:rPr lang="en-US" sz="1100" dirty="0"/>
              <a:t> </a:t>
            </a:r>
            <a:r>
              <a:rPr lang="en-US" sz="1100" dirty="0" err="1"/>
              <a:t>czują</a:t>
            </a:r>
            <a:r>
              <a:rPr lang="en-US" sz="1100" dirty="0"/>
              <a:t> </a:t>
            </a:r>
            <a:r>
              <a:rPr lang="en-US" sz="1100" dirty="0" err="1"/>
              <a:t>się</a:t>
            </a:r>
            <a:r>
              <a:rPr lang="en-US" sz="1100" dirty="0"/>
              <a:t> w </a:t>
            </a:r>
            <a:r>
              <a:rPr lang="en-US" sz="1100" dirty="0" err="1"/>
              <a:t>powietrzu</a:t>
            </a:r>
            <a:r>
              <a:rPr lang="en-US" sz="1100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u="sng" dirty="0" err="1"/>
              <a:t>Rozmnażanie</a:t>
            </a:r>
            <a:r>
              <a:rPr lang="pl-PL" sz="1100" b="1" u="sng" dirty="0"/>
              <a:t>: </a:t>
            </a:r>
            <a:r>
              <a:rPr lang="en-US" sz="1100" dirty="0" err="1"/>
              <a:t>Okres</a:t>
            </a:r>
            <a:r>
              <a:rPr lang="en-US" sz="1100" dirty="0"/>
              <a:t> </a:t>
            </a:r>
            <a:r>
              <a:rPr lang="en-US" sz="1100" dirty="0" err="1"/>
              <a:t>rozrodczy</a:t>
            </a:r>
            <a:r>
              <a:rPr lang="en-US" sz="1100" dirty="0"/>
              <a:t> </a:t>
            </a:r>
            <a:r>
              <a:rPr lang="en-US" sz="1100" dirty="0" err="1"/>
              <a:t>następuje</a:t>
            </a:r>
            <a:r>
              <a:rPr lang="en-US" sz="1100" dirty="0"/>
              <a:t> </a:t>
            </a:r>
            <a:r>
              <a:rPr lang="en-US" sz="1100" dirty="0" err="1"/>
              <a:t>latem</a:t>
            </a:r>
            <a:r>
              <a:rPr lang="en-US" sz="1100" dirty="0"/>
              <a:t>. </a:t>
            </a:r>
            <a:r>
              <a:rPr lang="en-US" sz="1100" dirty="0" err="1"/>
              <a:t>Samica</a:t>
            </a:r>
            <a:r>
              <a:rPr lang="en-US" sz="1100" dirty="0"/>
              <a:t> </a:t>
            </a:r>
            <a:r>
              <a:rPr lang="en-US" sz="1100" dirty="0" err="1"/>
              <a:t>zwykle</a:t>
            </a:r>
            <a:r>
              <a:rPr lang="en-US" sz="1100" dirty="0"/>
              <a:t> </a:t>
            </a:r>
            <a:r>
              <a:rPr lang="en-US" sz="1100" dirty="0" err="1"/>
              <a:t>rodzi</a:t>
            </a:r>
            <a:r>
              <a:rPr lang="en-US" sz="1100" dirty="0"/>
              <a:t> </a:t>
            </a:r>
            <a:r>
              <a:rPr lang="en-US" sz="1100" dirty="0" err="1"/>
              <a:t>jedno</a:t>
            </a:r>
            <a:r>
              <a:rPr lang="en-US" sz="1100" dirty="0"/>
              <a:t> </a:t>
            </a:r>
            <a:r>
              <a:rPr lang="en-US" sz="1100" dirty="0" err="1"/>
              <a:t>młode</a:t>
            </a:r>
            <a:r>
              <a:rPr lang="en-US" sz="1100" dirty="0"/>
              <a:t>, a </a:t>
            </a:r>
            <a:r>
              <a:rPr lang="en-US" sz="1100" dirty="0" err="1"/>
              <a:t>czasem</a:t>
            </a:r>
            <a:r>
              <a:rPr lang="en-US" sz="1100" dirty="0"/>
              <a:t> </a:t>
            </a:r>
            <a:r>
              <a:rPr lang="en-US" sz="1100" dirty="0" err="1"/>
              <a:t>dwa</a:t>
            </a:r>
            <a:r>
              <a:rPr lang="en-US" sz="1100" dirty="0"/>
              <a:t>. </a:t>
            </a:r>
            <a:r>
              <a:rPr lang="en-US" sz="1100" dirty="0" err="1"/>
              <a:t>Młode</a:t>
            </a:r>
            <a:r>
              <a:rPr lang="en-US" sz="1100" dirty="0"/>
              <a:t> </a:t>
            </a:r>
            <a:r>
              <a:rPr lang="en-US" sz="1100" dirty="0" err="1"/>
              <a:t>rodzą</a:t>
            </a:r>
            <a:r>
              <a:rPr lang="en-US" sz="1100" dirty="0"/>
              <a:t> </a:t>
            </a:r>
            <a:r>
              <a:rPr lang="en-US" sz="1100" dirty="0" err="1"/>
              <a:t>się</a:t>
            </a:r>
            <a:r>
              <a:rPr lang="en-US" sz="1100" dirty="0"/>
              <a:t> </a:t>
            </a:r>
            <a:r>
              <a:rPr lang="en-US" sz="1100" dirty="0" err="1"/>
              <a:t>białe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nie</a:t>
            </a:r>
            <a:r>
              <a:rPr lang="en-US" sz="1100" dirty="0"/>
              <a:t> </a:t>
            </a:r>
            <a:r>
              <a:rPr lang="en-US" sz="1100" dirty="0" err="1"/>
              <a:t>posiadają</a:t>
            </a:r>
            <a:r>
              <a:rPr lang="en-US" sz="1100" dirty="0"/>
              <a:t> </a:t>
            </a:r>
            <a:r>
              <a:rPr lang="en-US" sz="1100" dirty="0" err="1"/>
              <a:t>charakterystycznego</a:t>
            </a:r>
            <a:r>
              <a:rPr lang="en-US" sz="1100" dirty="0"/>
              <a:t> </a:t>
            </a:r>
            <a:r>
              <a:rPr lang="en-US" sz="1100" dirty="0" err="1"/>
              <a:t>rogu</a:t>
            </a:r>
            <a:r>
              <a:rPr lang="en-US" sz="1100" dirty="0"/>
              <a:t>, </a:t>
            </a:r>
            <a:r>
              <a:rPr lang="en-US" sz="1100" dirty="0" err="1"/>
              <a:t>który</a:t>
            </a:r>
            <a:r>
              <a:rPr lang="en-US" sz="1100" dirty="0"/>
              <a:t> </a:t>
            </a:r>
            <a:r>
              <a:rPr lang="en-US" sz="1100" dirty="0" err="1"/>
              <a:t>wyrasta</a:t>
            </a:r>
            <a:r>
              <a:rPr lang="en-US" sz="1100" dirty="0"/>
              <a:t> ok. </a:t>
            </a:r>
            <a:r>
              <a:rPr lang="en-US" sz="1100" dirty="0" err="1"/>
              <a:t>Rok</a:t>
            </a:r>
            <a:r>
              <a:rPr lang="en-US" sz="1100" dirty="0"/>
              <a:t> po </a:t>
            </a:r>
            <a:r>
              <a:rPr lang="en-US" sz="1100" dirty="0" err="1"/>
              <a:t>przyjściu</a:t>
            </a:r>
            <a:r>
              <a:rPr lang="en-US" sz="1100" dirty="0"/>
              <a:t> </a:t>
            </a:r>
            <a:r>
              <a:rPr lang="en-US" sz="1100" dirty="0" err="1"/>
              <a:t>na</a:t>
            </a:r>
            <a:r>
              <a:rPr lang="en-US" sz="1100" dirty="0"/>
              <a:t> </a:t>
            </a:r>
            <a:r>
              <a:rPr lang="en-US" sz="1100" dirty="0" err="1"/>
              <a:t>świat</a:t>
            </a:r>
            <a:r>
              <a:rPr lang="en-US" sz="1100" dirty="0"/>
              <a:t>. </a:t>
            </a:r>
            <a:r>
              <a:rPr lang="en-US" sz="1100" dirty="0" err="1"/>
              <a:t>Karmią</a:t>
            </a:r>
            <a:r>
              <a:rPr lang="en-US" sz="1100" dirty="0"/>
              <a:t> </a:t>
            </a:r>
            <a:r>
              <a:rPr lang="en-US" sz="1100" dirty="0" err="1"/>
              <a:t>swoje</a:t>
            </a:r>
            <a:r>
              <a:rPr lang="en-US" sz="1100" dirty="0"/>
              <a:t> </a:t>
            </a:r>
            <a:r>
              <a:rPr lang="en-US" sz="1100" dirty="0" err="1"/>
              <a:t>młode</a:t>
            </a:r>
            <a:r>
              <a:rPr lang="en-US" sz="1100" dirty="0"/>
              <a:t> </a:t>
            </a:r>
            <a:r>
              <a:rPr lang="en-US" sz="1100" dirty="0" err="1"/>
              <a:t>tęczowym</a:t>
            </a:r>
            <a:r>
              <a:rPr lang="en-US" sz="1100" dirty="0"/>
              <a:t> </a:t>
            </a:r>
            <a:r>
              <a:rPr lang="en-US" sz="1100" dirty="0" err="1"/>
              <a:t>mlekiem</a:t>
            </a:r>
            <a:r>
              <a:rPr lang="en-US" sz="1100" dirty="0"/>
              <a:t>, </a:t>
            </a:r>
            <a:r>
              <a:rPr lang="en-US" sz="1100" dirty="0" err="1"/>
              <a:t>dzięki</a:t>
            </a:r>
            <a:r>
              <a:rPr lang="en-US" sz="1100" dirty="0"/>
              <a:t> </a:t>
            </a:r>
            <a:r>
              <a:rPr lang="en-US" sz="1100" dirty="0" err="1"/>
              <a:t>któremu</a:t>
            </a:r>
            <a:r>
              <a:rPr lang="en-US" sz="1100" dirty="0"/>
              <a:t> </a:t>
            </a:r>
            <a:r>
              <a:rPr lang="en-US" sz="1100" dirty="0" err="1"/>
              <a:t>nabierają</a:t>
            </a:r>
            <a:r>
              <a:rPr lang="en-US" sz="1100" dirty="0"/>
              <a:t> </a:t>
            </a:r>
            <a:r>
              <a:rPr lang="en-US" sz="1100" dirty="0" err="1"/>
              <a:t>swojej</a:t>
            </a:r>
            <a:r>
              <a:rPr lang="en-US" sz="1100" dirty="0"/>
              <a:t> </a:t>
            </a:r>
            <a:r>
              <a:rPr lang="en-US" sz="1100" dirty="0" err="1"/>
              <a:t>kolorowej</a:t>
            </a:r>
            <a:r>
              <a:rPr lang="en-US" sz="1100" dirty="0"/>
              <a:t> </a:t>
            </a:r>
            <a:r>
              <a:rPr lang="en-US" sz="1100" dirty="0" err="1"/>
              <a:t>barwy</a:t>
            </a:r>
            <a:r>
              <a:rPr lang="en-US" sz="1100" dirty="0"/>
              <a:t>. </a:t>
            </a:r>
            <a:r>
              <a:rPr lang="en-US" sz="1100" dirty="0" err="1"/>
              <a:t>Okres</a:t>
            </a:r>
            <a:r>
              <a:rPr lang="en-US" sz="1100" dirty="0"/>
              <a:t> </a:t>
            </a:r>
            <a:r>
              <a:rPr lang="en-US" sz="1100" dirty="0" err="1"/>
              <a:t>opieki</a:t>
            </a:r>
            <a:r>
              <a:rPr lang="en-US" sz="1100" dirty="0"/>
              <a:t> Na </a:t>
            </a:r>
            <a:r>
              <a:rPr lang="en-US" sz="1100" dirty="0" err="1"/>
              <a:t>wynosi</a:t>
            </a:r>
            <a:r>
              <a:rPr lang="en-US" sz="1100" dirty="0"/>
              <a:t> ok. 2 </a:t>
            </a:r>
            <a:r>
              <a:rPr lang="en-US" sz="1100" dirty="0" err="1"/>
              <a:t>lata</a:t>
            </a:r>
            <a:r>
              <a:rPr lang="en-US" sz="1100" dirty="0"/>
              <a:t>, po </a:t>
            </a:r>
            <a:r>
              <a:rPr lang="en-US" sz="1100" dirty="0" err="1"/>
              <a:t>czym</a:t>
            </a:r>
            <a:r>
              <a:rPr lang="en-US" sz="1100" dirty="0"/>
              <a:t> </a:t>
            </a:r>
            <a:r>
              <a:rPr lang="en-US" sz="1100" dirty="0" err="1"/>
              <a:t>zaczynają</a:t>
            </a:r>
            <a:r>
              <a:rPr lang="en-US" sz="1100" dirty="0"/>
              <a:t> </a:t>
            </a:r>
            <a:r>
              <a:rPr lang="en-US" sz="1100" dirty="0" err="1"/>
              <a:t>prowadzić</a:t>
            </a:r>
            <a:r>
              <a:rPr lang="en-US" sz="1100" dirty="0"/>
              <a:t> </a:t>
            </a:r>
            <a:r>
              <a:rPr lang="en-US" sz="1100" dirty="0" err="1"/>
              <a:t>samotny</a:t>
            </a:r>
            <a:r>
              <a:rPr lang="en-US" sz="1100" dirty="0"/>
              <a:t> </a:t>
            </a:r>
            <a:r>
              <a:rPr lang="en-US" sz="1100" dirty="0" err="1"/>
              <a:t>tryb</a:t>
            </a:r>
            <a:r>
              <a:rPr lang="en-US" sz="1100" dirty="0"/>
              <a:t> </a:t>
            </a:r>
            <a:r>
              <a:rPr lang="en-US" sz="1100" dirty="0" err="1"/>
              <a:t>życia</a:t>
            </a:r>
            <a:r>
              <a:rPr lang="en-US" sz="1100" dirty="0"/>
              <a:t>.</a:t>
            </a:r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32F85D95-7255-433C-A01B-87DC15D86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290" y="504824"/>
            <a:ext cx="6471007" cy="5865496"/>
          </a:xfrm>
        </p:spPr>
      </p:pic>
    </p:spTree>
    <p:extLst>
      <p:ext uri="{BB962C8B-B14F-4D97-AF65-F5344CB8AC3E}">
        <p14:creationId xmlns:p14="http://schemas.microsoft.com/office/powerpoint/2010/main" xmlns="" val="19398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EC0DFA-8A3A-425C-92DE-1FBC456D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Dawid Gogosza kl. 6f „Myszoperz”</a:t>
            </a:r>
            <a:br>
              <a:rPr lang="pl-PL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F2B2A47F-92D2-4F54-BE2D-ABDE7E874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424078"/>
            <a:ext cx="9397999" cy="50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40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27F3F19-5A4B-42AD-9A79-B8279086A6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23CE6E4-1AE6-4B2F-A56F-52103AC02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8890" b="1"/>
          <a:stretch/>
        </p:blipFill>
        <p:spPr>
          <a:xfrm>
            <a:off x="1331797" y="806966"/>
            <a:ext cx="9782030" cy="550239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202C37C-3123-4850-965F-F823CD438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4441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C7604DA-1A80-47FD-9F09-D72DC278D2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1393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rgbClr val="7BA9B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997E20-E178-44D4-A4AD-67980313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10" y="4169113"/>
            <a:ext cx="4054890" cy="1000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700" dirty="0" err="1"/>
              <a:t>Wiktoria</a:t>
            </a:r>
            <a:r>
              <a:rPr lang="en-US" sz="2700" dirty="0"/>
              <a:t> </a:t>
            </a:r>
            <a:r>
              <a:rPr lang="en-US" sz="2700" dirty="0" err="1"/>
              <a:t>Komperda</a:t>
            </a:r>
            <a:r>
              <a:rPr lang="en-US" sz="2700" dirty="0"/>
              <a:t> kl. 6c „</a:t>
            </a:r>
            <a:r>
              <a:rPr lang="en-US" sz="2700" dirty="0" err="1"/>
              <a:t>Konius</a:t>
            </a:r>
            <a:r>
              <a:rPr lang="en-US" sz="2700" dirty="0"/>
              <a:t> </a:t>
            </a:r>
            <a:r>
              <a:rPr lang="en-US" sz="2700" dirty="0" err="1"/>
              <a:t>rogus</a:t>
            </a:r>
            <a:r>
              <a:rPr lang="en-US" sz="27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xmlns="" val="1113942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167567-12BF-4520-80A5-632B9918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2479040"/>
            <a:ext cx="5923280" cy="94996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200" b="1" dirty="0"/>
              <a:t> </a:t>
            </a:r>
            <a:r>
              <a:rPr lang="en-US" sz="1600" b="1" dirty="0" err="1">
                <a:latin typeface="+mn-lt"/>
              </a:rPr>
              <a:t>Delfpie</a:t>
            </a:r>
            <a:r>
              <a:rPr lang="en-US" sz="1600" b="1" dirty="0">
                <a:latin typeface="+mn-lt"/>
              </a:rPr>
              <a:t>  </a:t>
            </a:r>
            <a:r>
              <a:rPr lang="en-US" sz="1600" b="1" dirty="0" err="1">
                <a:latin typeface="+mn-lt"/>
              </a:rPr>
              <a:t>ssak</a:t>
            </a:r>
            <a:r>
              <a:rPr lang="en-US" sz="1600" b="1" dirty="0">
                <a:latin typeface="+mn-lt"/>
              </a:rPr>
              <a:t> z </a:t>
            </a:r>
            <a:r>
              <a:rPr lang="en-US" sz="1600" b="1" dirty="0" err="1">
                <a:latin typeface="+mn-lt"/>
              </a:rPr>
              <a:t>dwóch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rodzin</a:t>
            </a:r>
            <a:r>
              <a:rPr lang="en-US" sz="1600" b="1" dirty="0">
                <a:latin typeface="+mn-lt"/>
              </a:rPr>
              <a:t> :</a:t>
            </a:r>
            <a:r>
              <a:rPr lang="en-US" sz="1600" b="1" dirty="0" err="1">
                <a:latin typeface="+mn-lt"/>
              </a:rPr>
              <a:t>Delfinów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psów</a:t>
            </a:r>
            <a:r>
              <a:rPr lang="pl-PL" sz="1600" b="1" dirty="0">
                <a:latin typeface="+mn-lt"/>
              </a:rPr>
              <a:t/>
            </a:r>
            <a:br>
              <a:rPr lang="pl-PL" sz="1600" b="1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 err="1">
                <a:latin typeface="+mn-lt"/>
              </a:rPr>
              <a:t>wygląd</a:t>
            </a:r>
            <a:r>
              <a:rPr lang="en-US" sz="1600" b="1" dirty="0">
                <a:latin typeface="+mn-lt"/>
              </a:rPr>
              <a:t> :    </a:t>
            </a:r>
            <a:r>
              <a:rPr lang="en-US" sz="1600" b="1" dirty="0" err="1">
                <a:latin typeface="+mn-lt"/>
              </a:rPr>
              <a:t>Opływowy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kształt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ciała</a:t>
            </a:r>
            <a:r>
              <a:rPr lang="en-US" sz="1600" b="1" dirty="0">
                <a:latin typeface="+mn-lt"/>
              </a:rPr>
              <a:t> ,</a:t>
            </a:r>
            <a:r>
              <a:rPr lang="en-US" sz="1600" b="1" dirty="0" err="1">
                <a:latin typeface="+mn-lt"/>
              </a:rPr>
              <a:t>długi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pysk</a:t>
            </a:r>
            <a:r>
              <a:rPr lang="en-US" sz="1600" b="1" dirty="0">
                <a:latin typeface="+mn-lt"/>
              </a:rPr>
              <a:t> ,</a:t>
            </a:r>
            <a:r>
              <a:rPr lang="en-US" sz="1600" b="1" dirty="0" err="1">
                <a:latin typeface="+mn-lt"/>
              </a:rPr>
              <a:t>owłosione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uszy</a:t>
            </a:r>
            <a:r>
              <a:rPr lang="en-US" sz="1600" b="1" dirty="0">
                <a:latin typeface="+mn-lt"/>
              </a:rPr>
              <a:t> ,</a:t>
            </a:r>
            <a:r>
              <a:rPr lang="en-US" sz="1600" b="1" dirty="0" err="1">
                <a:latin typeface="+mn-lt"/>
              </a:rPr>
              <a:t>owłosiona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trójkątna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płetwa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na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grzbiecie</a:t>
            </a:r>
            <a:r>
              <a:rPr lang="en-US" sz="1600" b="1" dirty="0">
                <a:latin typeface="+mn-lt"/>
              </a:rPr>
              <a:t> ,</a:t>
            </a:r>
            <a:r>
              <a:rPr lang="en-US" sz="1600" b="1" dirty="0" err="1">
                <a:latin typeface="+mn-lt"/>
              </a:rPr>
              <a:t>gładkie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szaro-niebieskie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ciało</a:t>
            </a:r>
            <a:r>
              <a:rPr lang="en-US" sz="1600" b="1" dirty="0">
                <a:latin typeface="+mn-lt"/>
              </a:rPr>
              <a:t> ,</a:t>
            </a:r>
            <a:r>
              <a:rPr lang="en-US" sz="1600" b="1" dirty="0" err="1">
                <a:latin typeface="+mn-lt"/>
              </a:rPr>
              <a:t>owłosiony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ogon</a:t>
            </a:r>
            <a:r>
              <a:rPr lang="en-US" sz="1600" b="1" dirty="0">
                <a:latin typeface="+mn-lt"/>
              </a:rPr>
              <a:t> ,</a:t>
            </a:r>
            <a:r>
              <a:rPr lang="en-US" sz="1600" b="1" dirty="0" err="1">
                <a:latin typeface="+mn-lt"/>
              </a:rPr>
              <a:t>pępek</a:t>
            </a:r>
            <a:r>
              <a:rPr lang="en-US" sz="1600" b="1" dirty="0">
                <a:latin typeface="+mn-lt"/>
              </a:rPr>
              <a:t> ,</a:t>
            </a:r>
            <a:r>
              <a:rPr lang="en-US" sz="1600" b="1" dirty="0" err="1">
                <a:latin typeface="+mn-lt"/>
              </a:rPr>
              <a:t>oko</a:t>
            </a:r>
            <a:r>
              <a:rPr lang="en-US" sz="1600" b="1" dirty="0">
                <a:latin typeface="+mn-lt"/>
              </a:rPr>
              <a:t> ,</a:t>
            </a:r>
            <a:r>
              <a:rPr lang="en-US" sz="1600" b="1" dirty="0" err="1">
                <a:latin typeface="+mn-lt"/>
              </a:rPr>
              <a:t>odbyt</a:t>
            </a:r>
            <a:r>
              <a:rPr lang="en-US" sz="1600" b="1" dirty="0">
                <a:latin typeface="+mn-lt"/>
              </a:rPr>
              <a:t>, </a:t>
            </a:r>
            <a:r>
              <a:rPr lang="en-US" sz="1600" b="1" dirty="0" err="1">
                <a:latin typeface="+mn-lt"/>
              </a:rPr>
              <a:t>płetwy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boczne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 </a:t>
            </a:r>
            <a:r>
              <a:rPr lang="en-US" sz="1600" b="1" dirty="0" err="1">
                <a:latin typeface="+mn-lt"/>
              </a:rPr>
              <a:t>środowisko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życia</a:t>
            </a:r>
            <a:r>
              <a:rPr lang="en-US" sz="1600" b="1" dirty="0">
                <a:latin typeface="+mn-lt"/>
              </a:rPr>
              <a:t> :     </a:t>
            </a:r>
            <a:r>
              <a:rPr lang="en-US" sz="1600" b="1" dirty="0" err="1">
                <a:latin typeface="+mn-lt"/>
              </a:rPr>
              <a:t>Zamieszkują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najczęściej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jeziora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mniej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odwiedzane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 </a:t>
            </a:r>
            <a:r>
              <a:rPr lang="en-US" sz="1600" b="1" dirty="0" err="1">
                <a:latin typeface="+mn-lt"/>
              </a:rPr>
              <a:t>tryb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życia</a:t>
            </a:r>
            <a:r>
              <a:rPr lang="en-US" sz="1600" b="1" dirty="0">
                <a:latin typeface="+mn-lt"/>
              </a:rPr>
              <a:t> : </a:t>
            </a:r>
            <a:r>
              <a:rPr lang="en-US" sz="1600" b="1" dirty="0" err="1">
                <a:latin typeface="+mn-lt"/>
              </a:rPr>
              <a:t>Żyją</a:t>
            </a:r>
            <a:r>
              <a:rPr lang="en-US" sz="1600" b="1" dirty="0">
                <a:latin typeface="+mn-lt"/>
              </a:rPr>
              <a:t> w </a:t>
            </a:r>
            <a:r>
              <a:rPr lang="en-US" sz="1600" b="1" dirty="0" err="1">
                <a:latin typeface="+mn-lt"/>
              </a:rPr>
              <a:t>małych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stadach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 </a:t>
            </a:r>
            <a:r>
              <a:rPr lang="en-US" sz="1600" b="1" dirty="0" err="1">
                <a:latin typeface="+mn-lt"/>
              </a:rPr>
              <a:t>przystosowania</a:t>
            </a:r>
            <a:r>
              <a:rPr lang="en-US" sz="1600" b="1" dirty="0">
                <a:latin typeface="+mn-lt"/>
              </a:rPr>
              <a:t> do </a:t>
            </a:r>
            <a:r>
              <a:rPr lang="en-US" sz="1600" b="1" dirty="0" err="1">
                <a:latin typeface="+mn-lt"/>
              </a:rPr>
              <a:t>życia</a:t>
            </a:r>
            <a:r>
              <a:rPr lang="en-US" sz="1600" b="1" dirty="0">
                <a:latin typeface="+mn-lt"/>
              </a:rPr>
              <a:t> :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    </a:t>
            </a:r>
            <a:r>
              <a:rPr lang="en-US" sz="1600" b="1" dirty="0" err="1">
                <a:latin typeface="+mn-lt"/>
              </a:rPr>
              <a:t>Opływowy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kształt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ciała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pomaga</a:t>
            </a:r>
            <a:r>
              <a:rPr lang="en-US" sz="1600" b="1" dirty="0">
                <a:latin typeface="+mn-lt"/>
              </a:rPr>
              <a:t> w </a:t>
            </a:r>
            <a:r>
              <a:rPr lang="en-US" sz="1600" b="1" dirty="0" err="1">
                <a:latin typeface="+mn-lt"/>
              </a:rPr>
              <a:t>poruszaniu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się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podczas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złych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warunków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pogodowych</a:t>
            </a:r>
            <a:r>
              <a:rPr lang="en-US" sz="1600" b="1" dirty="0">
                <a:latin typeface="+mn-lt"/>
              </a:rPr>
              <a:t> np.:</a:t>
            </a:r>
            <a:r>
              <a:rPr lang="en-US" sz="1600" b="1" dirty="0" err="1">
                <a:latin typeface="+mn-lt"/>
              </a:rPr>
              <a:t>burz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(</a:t>
            </a:r>
            <a:r>
              <a:rPr lang="en-US" sz="1600" b="1" dirty="0" err="1">
                <a:latin typeface="+mn-lt"/>
              </a:rPr>
              <a:t>pomaga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przybliżyć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się</a:t>
            </a:r>
            <a:r>
              <a:rPr lang="en-US" sz="1600" b="1" dirty="0">
                <a:latin typeface="+mn-lt"/>
              </a:rPr>
              <a:t> do </a:t>
            </a:r>
            <a:r>
              <a:rPr lang="en-US" sz="1600" b="1" dirty="0" err="1">
                <a:latin typeface="+mn-lt"/>
              </a:rPr>
              <a:t>podłoża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jeziora</a:t>
            </a:r>
            <a:r>
              <a:rPr lang="en-US" sz="1600" b="1" dirty="0">
                <a:latin typeface="+mn-lt"/>
              </a:rPr>
              <a:t>)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    </a:t>
            </a:r>
            <a:r>
              <a:rPr lang="en-US" sz="1600" b="1" dirty="0" err="1">
                <a:latin typeface="+mn-lt"/>
              </a:rPr>
              <a:t>Długi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pysk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pomaga</a:t>
            </a:r>
            <a:r>
              <a:rPr lang="en-US" sz="1600" b="1" dirty="0">
                <a:latin typeface="+mn-lt"/>
              </a:rPr>
              <a:t> w </a:t>
            </a:r>
            <a:r>
              <a:rPr lang="en-US" sz="1600" b="1" dirty="0" err="1">
                <a:latin typeface="+mn-lt"/>
              </a:rPr>
              <a:t>polowaniach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na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mniejsze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ryby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owady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    </a:t>
            </a:r>
            <a:r>
              <a:rPr lang="en-US" sz="1600" b="1" dirty="0" err="1">
                <a:latin typeface="+mn-lt"/>
              </a:rPr>
              <a:t>Owłosione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uszy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pomagają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usłyszeć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resztę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swojego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stada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    </a:t>
            </a:r>
            <a:r>
              <a:rPr lang="en-US" sz="1600" b="1" dirty="0" err="1">
                <a:latin typeface="+mn-lt"/>
              </a:rPr>
              <a:t>Owłosiona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płetwa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ułatwia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życie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codzienne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    </a:t>
            </a:r>
            <a:r>
              <a:rPr lang="en-US" sz="1600" b="1" dirty="0" err="1">
                <a:latin typeface="+mn-lt"/>
              </a:rPr>
              <a:t>Owłosiony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ogon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pomaga</a:t>
            </a:r>
            <a:r>
              <a:rPr lang="en-US" sz="1600" b="1" dirty="0">
                <a:latin typeface="+mn-lt"/>
              </a:rPr>
              <a:t> w </a:t>
            </a:r>
            <a:r>
              <a:rPr lang="en-US" sz="1600" b="1" dirty="0" err="1">
                <a:latin typeface="+mn-lt"/>
              </a:rPr>
              <a:t>pływaniu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poprzez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zagarnianie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wody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na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boki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 </a:t>
            </a:r>
            <a:r>
              <a:rPr lang="en-US" sz="1600" b="1" dirty="0" err="1">
                <a:latin typeface="+mn-lt"/>
              </a:rPr>
              <a:t>odżywianie</a:t>
            </a:r>
            <a:r>
              <a:rPr lang="en-US" sz="1600" b="1" dirty="0">
                <a:latin typeface="+mn-lt"/>
              </a:rPr>
              <a:t> :     </a:t>
            </a:r>
            <a:r>
              <a:rPr lang="en-US" sz="1600" b="1" dirty="0" err="1">
                <a:latin typeface="+mn-lt"/>
              </a:rPr>
              <a:t>Jedzą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mniejsze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ryby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owady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 </a:t>
            </a:r>
            <a:r>
              <a:rPr lang="en-US" sz="1600" b="1" dirty="0" err="1">
                <a:latin typeface="+mn-lt"/>
              </a:rPr>
              <a:t>Rozmnażanie</a:t>
            </a:r>
            <a:r>
              <a:rPr lang="en-US" sz="1600" b="1" dirty="0">
                <a:latin typeface="+mn-lt"/>
              </a:rPr>
              <a:t> :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    </a:t>
            </a:r>
            <a:r>
              <a:rPr lang="en-US" sz="1600" b="1" dirty="0" err="1">
                <a:latin typeface="+mn-lt"/>
              </a:rPr>
              <a:t>Okres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rozrodczy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następuje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zimą</a:t>
            </a:r>
            <a:r>
              <a:rPr lang="en-US" sz="1600" b="1" dirty="0">
                <a:latin typeface="+mn-lt"/>
              </a:rPr>
              <a:t> ,</a:t>
            </a:r>
            <a:r>
              <a:rPr lang="en-US" sz="1600" b="1" dirty="0" err="1">
                <a:latin typeface="+mn-lt"/>
              </a:rPr>
              <a:t>samica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rodzi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około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trzech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dzieci</a:t>
            </a:r>
            <a:r>
              <a:rPr lang="en-US" sz="1600" b="1" dirty="0">
                <a:latin typeface="+mn-lt"/>
              </a:rPr>
              <a:t> , </a:t>
            </a:r>
            <a:r>
              <a:rPr lang="en-US" sz="1600" b="1" dirty="0" err="1">
                <a:latin typeface="+mn-lt"/>
              </a:rPr>
              <a:t>defpie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rodzą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się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niebieskie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dopiero</a:t>
            </a:r>
            <a:r>
              <a:rPr lang="en-US" sz="1600" b="1" dirty="0">
                <a:latin typeface="+mn-lt"/>
              </a:rPr>
              <a:t> po 2-3                          </a:t>
            </a:r>
            <a:r>
              <a:rPr lang="en-US" sz="1600" b="1" dirty="0" err="1">
                <a:latin typeface="+mn-lt"/>
              </a:rPr>
              <a:t>miesiącach</a:t>
            </a:r>
            <a:r>
              <a:rPr lang="en-US" sz="1600" b="1" dirty="0">
                <a:latin typeface="+mn-lt"/>
              </a:rPr>
              <a:t> ich </a:t>
            </a:r>
            <a:r>
              <a:rPr lang="en-US" sz="1600" b="1" dirty="0" err="1">
                <a:latin typeface="+mn-lt"/>
              </a:rPr>
              <a:t>barwy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zmieniają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się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na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szare</a:t>
            </a:r>
            <a:r>
              <a:rPr lang="en-US" sz="1600" b="1" dirty="0">
                <a:latin typeface="+mn-lt"/>
              </a:rPr>
              <a:t> , </a:t>
            </a:r>
            <a:r>
              <a:rPr lang="en-US" sz="1600" b="1" dirty="0" err="1">
                <a:latin typeface="+mn-lt"/>
              </a:rPr>
              <a:t>samica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karmi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swoje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dzieci</a:t>
            </a:r>
            <a:r>
              <a:rPr lang="en-US" sz="1600" b="1" dirty="0">
                <a:latin typeface="+mn-lt"/>
              </a:rPr>
              <a:t> do </a:t>
            </a:r>
            <a:r>
              <a:rPr lang="en-US" sz="1600" b="1" dirty="0" err="1">
                <a:latin typeface="+mn-lt"/>
              </a:rPr>
              <a:t>drugiego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roku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życia</a:t>
            </a:r>
            <a:r>
              <a:rPr lang="en-US" sz="1600" b="1" dirty="0">
                <a:latin typeface="+mn-lt"/>
              </a:rPr>
              <a:t> (</a:t>
            </a:r>
            <a:r>
              <a:rPr lang="en-US" sz="1600" b="1" dirty="0" err="1">
                <a:latin typeface="+mn-lt"/>
              </a:rPr>
              <a:t>karmi</a:t>
            </a:r>
            <a:r>
              <a:rPr lang="en-US" sz="1600" b="1" dirty="0">
                <a:latin typeface="+mn-lt"/>
              </a:rPr>
              <a:t> je </a:t>
            </a:r>
            <a:r>
              <a:rPr lang="en-US" sz="1600" b="1" dirty="0" err="1">
                <a:latin typeface="+mn-lt"/>
              </a:rPr>
              <a:t>swoim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mlekiem</a:t>
            </a:r>
            <a:r>
              <a:rPr lang="en-US" sz="1600" b="1" dirty="0">
                <a:latin typeface="+mn-lt"/>
              </a:rPr>
              <a:t>)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 </a:t>
            </a:r>
            <a:r>
              <a:rPr lang="en-US" sz="1600" b="1" dirty="0" err="1">
                <a:latin typeface="+mn-lt"/>
              </a:rPr>
              <a:t>Sposób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poruszania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się</a:t>
            </a:r>
            <a:r>
              <a:rPr lang="en-US" sz="1600" b="1" dirty="0">
                <a:latin typeface="+mn-lt"/>
              </a:rPr>
              <a:t> :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        </a:t>
            </a:r>
            <a:r>
              <a:rPr lang="en-US" sz="1600" b="1" dirty="0" err="1">
                <a:latin typeface="+mn-lt"/>
              </a:rPr>
              <a:t>Owłosiony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ogon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zagarnia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wodę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na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boki</a:t>
            </a:r>
            <a:r>
              <a:rPr lang="en-US" sz="1600" b="1" dirty="0">
                <a:latin typeface="+mn-lt"/>
              </a:rPr>
              <a:t> , </a:t>
            </a:r>
            <a:r>
              <a:rPr lang="en-US" sz="1600" b="1" dirty="0" err="1">
                <a:latin typeface="+mn-lt"/>
              </a:rPr>
              <a:t>płetwami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bocznymi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rusza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jakby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chciał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odlecieć</a:t>
            </a:r>
            <a:endParaRPr lang="en-US" sz="1600" dirty="0">
              <a:latin typeface="+mn-lt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BFFB9604-B3A1-48C9-A9BC-3881E335C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5862" y="639763"/>
            <a:ext cx="4196952" cy="5595937"/>
          </a:xfrm>
          <a:prstGeom prst="rect">
            <a:avLst/>
          </a:prstGeo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7352E906-7A0A-4CCE-B38A-656025CCD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4700" y="6235700"/>
            <a:ext cx="3590231" cy="442913"/>
          </a:xfrm>
        </p:spPr>
        <p:txBody>
          <a:bodyPr>
            <a:noAutofit/>
          </a:bodyPr>
          <a:lstStyle/>
          <a:p>
            <a:r>
              <a:rPr lang="pl-PL" sz="2000" i="1" dirty="0">
                <a:latin typeface="+mj-lt"/>
              </a:rPr>
              <a:t>Zuzanna Tkaczuk kl. 6f</a:t>
            </a:r>
          </a:p>
        </p:txBody>
      </p:sp>
    </p:spTree>
    <p:extLst>
      <p:ext uri="{BB962C8B-B14F-4D97-AF65-F5344CB8AC3E}">
        <p14:creationId xmlns:p14="http://schemas.microsoft.com/office/powerpoint/2010/main" xmlns="" val="281615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4DB189-B070-4AE1-BB44-8A10E209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19760"/>
            <a:ext cx="2631545" cy="1408853"/>
          </a:xfrm>
        </p:spPr>
        <p:txBody>
          <a:bodyPr>
            <a:normAutofit/>
          </a:bodyPr>
          <a:lstStyle/>
          <a:p>
            <a:r>
              <a:rPr lang="pl-PL" dirty="0"/>
              <a:t>Antoni Gulbinowicz kl. 6b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388B1B4-FFC4-4E26-9F94-B43A1D388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2631545" cy="1235795"/>
          </a:xfrm>
        </p:spPr>
        <p:txBody>
          <a:bodyPr>
            <a:normAutofit/>
          </a:bodyPr>
          <a:lstStyle/>
          <a:p>
            <a:r>
              <a:rPr lang="pl-PL" sz="2800" dirty="0"/>
              <a:t>Kysz „</a:t>
            </a:r>
            <a:r>
              <a:rPr lang="pl-PL" sz="2800" dirty="0" err="1"/>
              <a:t>Kyztys</a:t>
            </a:r>
            <a:r>
              <a:rPr lang="pl-PL" sz="2800" dirty="0"/>
              <a:t> </a:t>
            </a:r>
            <a:r>
              <a:rPr lang="pl-PL" sz="2800" dirty="0" err="1"/>
              <a:t>communi</a:t>
            </a:r>
            <a:r>
              <a:rPr lang="pl-PL" sz="2800" dirty="0"/>
              <a:t>”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044F5339-2C4B-445C-A143-D2F29B160C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066" y="480518"/>
            <a:ext cx="7190074" cy="51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189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B52FC3-9265-4556-85CE-17836ECD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59" y="374015"/>
            <a:ext cx="4456113" cy="531495"/>
          </a:xfrm>
        </p:spPr>
        <p:txBody>
          <a:bodyPr>
            <a:normAutofit/>
          </a:bodyPr>
          <a:lstStyle/>
          <a:p>
            <a:r>
              <a:rPr lang="pl-PL" dirty="0"/>
              <a:t>Wiktor Zieliński kl. 6f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D2B3C23-CB8C-43FE-9F75-D8958A588B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59" y="1278349"/>
            <a:ext cx="3951685" cy="3567971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55E713BB-BAAF-47EE-985D-6586ACA2B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00530" y="768190"/>
            <a:ext cx="4489450" cy="53216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009879D-018E-483A-9D8F-F25BCF3EB5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6444" y="1345187"/>
            <a:ext cx="2293769" cy="171714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E166173-74A3-4264-9060-D05D6F852C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890" y="4947919"/>
            <a:ext cx="2529594" cy="171714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6B427E0-8692-4AE8-B954-5B496364F1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4488" y="4118972"/>
            <a:ext cx="3226042" cy="24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19222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724"/>
      </a:dk2>
      <a:lt2>
        <a:srgbClr val="E8E4E2"/>
      </a:lt2>
      <a:accent1>
        <a:srgbClr val="7BA9B8"/>
      </a:accent1>
      <a:accent2>
        <a:srgbClr val="7F92BA"/>
      </a:accent2>
      <a:accent3>
        <a:srgbClr val="9A96C6"/>
      </a:accent3>
      <a:accent4>
        <a:srgbClr val="9D7FBA"/>
      </a:accent4>
      <a:accent5>
        <a:srgbClr val="C193C5"/>
      </a:accent5>
      <a:accent6>
        <a:srgbClr val="BA7FA6"/>
      </a:accent6>
      <a:hlink>
        <a:srgbClr val="AB756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301</Words>
  <Application>Microsoft Office PowerPoint</Application>
  <PresentationFormat>Niestandardowy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BrushVTI</vt:lpstr>
      <vt:lpstr>Zwierzę, którego nie ma  (ale które mogłoby być) </vt:lpstr>
      <vt:lpstr>Julita Pomocka kl. 6f „Peruglas” </vt:lpstr>
      <vt:lpstr>Dawid Gogosza kl. 6f</vt:lpstr>
      <vt:lpstr>Dawid Gogosza kl. 6f „Myszoperz” </vt:lpstr>
      <vt:lpstr>Wiktoria Komperda kl. 6c „Konius rogus” </vt:lpstr>
      <vt:lpstr> Delfpie  ssak z dwóch rodzin :Delfinów i psów  wygląd :    Opływowy kształt ciała ,długi pysk ,owłosione uszy ,owłosiona trójkątna płetwa na grzbiecie ,gładkie szaro-niebieskie ciało ,owłosiony ogon ,pępek ,oko ,odbyt, płetwy boczne  środowisko życia :     Zamieszkują najczęściej jeziora mniej odwiedzane  tryb życia : Żyją w małych stadach  przystosowania do życia :     Opływowy kształt ciała pomaga w poruszaniu się podczas złych warunków pogodowych np.:burz (pomaga przybliżyć się do podłoża jeziora)     Długi pysk pomaga w polowaniach na mniejsze ryby i owady     Owłosione uszy pomagają usłyszeć resztę swojego stada     Owłosiona płetwa ułatwia życie codzienne     Owłosiony ogon pomaga w pływaniu poprzez zagarnianie wody na boki  odżywianie :     Jedzą mniejsze ryby i owady  Rozmnażanie :     Okres rozrodczy następuje zimą ,samica rodzi około trzech dzieci , defpie rodzą się niebieskie dopiero po 2-3                          miesiącach ich barwy zmieniają się na szare , samica karmi swoje dzieci do drugiego roku życia (karmi je swoim mlekiem)  Sposób poruszania się :         Owłosiony ogon zagarnia wodę na boki , płetwami bocznymi rusza jakby chciał odlecieć</vt:lpstr>
      <vt:lpstr>Antoni Gulbinowicz kl. 6b</vt:lpstr>
      <vt:lpstr>Wiktor Zieliński kl. 6f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Zwierzę, którego nie ma (ale które mogłoby być) </dc:title>
  <dc:creator>Iwona Bondar</dc:creator>
  <cp:lastModifiedBy>admin</cp:lastModifiedBy>
  <cp:revision>12</cp:revision>
  <dcterms:created xsi:type="dcterms:W3CDTF">2020-06-09T11:43:58Z</dcterms:created>
  <dcterms:modified xsi:type="dcterms:W3CDTF">2020-06-23T19:50:26Z</dcterms:modified>
</cp:coreProperties>
</file>